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3192A44-48AE-46AE-AE09-452BC94248F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07AE6C7-2FA4-476C-803E-E1628FDB745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6874F2C-D5F9-456A-952C-42FE8812BC0A}"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9C85DCC-0468-4719-B702-29761B3A5DD2}"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C4AC240-71CA-4623-94AA-F18BAF32EDF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F2B1A71-5118-4161-B1A0-6D4281EC1AFC}"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837D03C-4A98-4C2F-B596-D9DCBCECC63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11E5873-5873-43F8-A05D-B6529D02C6D3}"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2D600CF-5B5B-43FB-8B6A-652C4865383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7D08EE4-BF33-41EE-8622-EDB099C70F64}"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B558814-8733-4B81-829B-61A63A0CE95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762CDA3-EB2F-4435-A9C4-0451CC5FFB6C}"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2A80C79-AE7A-4452-908B-895F286272F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76E121B-0C5C-4916-A570-020B675CF98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CB227E07-DA4C-4010-A38D-63F3D00FF5C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E827365-C486-4778-A75C-3C9F4FACE5AB}"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87756CCD-37A2-4132-8B80-5537B1FEF738}"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10BAC9A-BB67-4592-98EC-7342F457A3C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517562B-CF44-4FE4-89FD-C0ACCDFD969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C8B5298-8A40-4727-B5EF-B57BD00B978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F1DFB2C-CED4-4C9B-8971-6F8B5D6A2F4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1BD9AC9-31E8-44F0-A82A-DAC2DC0DC52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6868C76-E487-4989-A601-887A891E817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DB1535D-CBC0-4975-8693-9AD8CE13E0E9}"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GB"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C0F8B94-420B-4A01-A0F4-ACC1E109C717}" type="slidenum">
              <a:rPr lang="en-US"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GB"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GB"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GB"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GB"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GB"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GB"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8B07227-EFB7-462D-A62A-E09F0E6D55EC}" type="slidenum">
              <a:rPr lang="en-US" sz="1200" b="0" strike="noStrike" spc="-1">
                <a:solidFill>
                  <a:srgbClr val="8B8B8B"/>
                </a:solidFill>
                <a:latin typeface="Calibri"/>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Team 5C Project</a:t>
            </a:r>
            <a:endParaRPr lang="en-US" sz="6000" b="0" strike="noStrike" spc="-1">
              <a:solidFill>
                <a:srgbClr val="000000"/>
              </a:solidFill>
              <a:latin typeface="Calibri"/>
            </a:endParaRPr>
          </a:p>
        </p:txBody>
      </p:sp>
      <p:sp>
        <p:nvSpPr>
          <p:cNvPr id="83"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3286800" cy="322848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Explore</a:t>
            </a:r>
            <a:endParaRPr lang="en-US" sz="4400" b="0" strike="noStrike" spc="-1">
              <a:solidFill>
                <a:srgbClr val="000000"/>
              </a:solidFill>
              <a:latin typeface="Calibri"/>
            </a:endParaRPr>
          </a:p>
        </p:txBody>
      </p:sp>
      <p:pic>
        <p:nvPicPr>
          <p:cNvPr id="131" name="Content Placeholder 4"/>
          <p:cNvPicPr/>
          <p:nvPr/>
        </p:nvPicPr>
        <p:blipFill>
          <a:blip r:embed="rId2"/>
          <a:stretch/>
        </p:blipFill>
        <p:spPr>
          <a:xfrm>
            <a:off x="4480920" y="0"/>
            <a:ext cx="7710840" cy="68576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19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Write review</a:t>
            </a:r>
            <a:endParaRPr lang="en-US" sz="4400" b="0" strike="noStrike" spc="-1">
              <a:solidFill>
                <a:srgbClr val="000000"/>
              </a:solidFill>
              <a:latin typeface="Calibri"/>
            </a:endParaRPr>
          </a:p>
        </p:txBody>
      </p:sp>
      <p:pic>
        <p:nvPicPr>
          <p:cNvPr id="133" name="Content Placeholder 8"/>
          <p:cNvPicPr/>
          <p:nvPr/>
        </p:nvPicPr>
        <p:blipFill>
          <a:blip r:embed="rId2"/>
          <a:srcRect b="51073"/>
          <a:stretch/>
        </p:blipFill>
        <p:spPr>
          <a:xfrm>
            <a:off x="322200" y="1005840"/>
            <a:ext cx="5200200" cy="5829840"/>
          </a:xfrm>
          <a:prstGeom prst="rect">
            <a:avLst/>
          </a:prstGeom>
          <a:ln w="0">
            <a:solidFill>
              <a:srgbClr val="000000"/>
            </a:solidFill>
          </a:ln>
        </p:spPr>
      </p:pic>
      <p:pic>
        <p:nvPicPr>
          <p:cNvPr id="134" name="Picture 10"/>
          <p:cNvPicPr/>
          <p:nvPr/>
        </p:nvPicPr>
        <p:blipFill>
          <a:blip r:embed="rId2"/>
          <a:srcRect t="49060"/>
          <a:stretch/>
        </p:blipFill>
        <p:spPr>
          <a:xfrm>
            <a:off x="6423120" y="1008720"/>
            <a:ext cx="4992480" cy="582732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3435840" cy="465300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User Profile</a:t>
            </a:r>
            <a:endParaRPr lang="en-US" sz="4400" b="0" strike="noStrike" spc="-1">
              <a:solidFill>
                <a:srgbClr val="000000"/>
              </a:solidFill>
              <a:latin typeface="Calibri"/>
            </a:endParaRPr>
          </a:p>
        </p:txBody>
      </p:sp>
      <p:pic>
        <p:nvPicPr>
          <p:cNvPr id="136" name="Content Placeholder 4"/>
          <p:cNvPicPr/>
          <p:nvPr/>
        </p:nvPicPr>
        <p:blipFill>
          <a:blip r:embed="rId2"/>
          <a:stretch/>
        </p:blipFill>
        <p:spPr>
          <a:xfrm>
            <a:off x="4742280" y="0"/>
            <a:ext cx="7449480" cy="68598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000000"/>
                </a:solidFill>
                <a:latin typeface="Calibri"/>
              </a:rPr>
              <a:t>Site map</a:t>
            </a:r>
          </a:p>
        </p:txBody>
      </p:sp>
      <p:sp>
        <p:nvSpPr>
          <p:cNvPr id="138"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dirty="0">
              <a:solidFill>
                <a:srgbClr val="000000"/>
              </a:solidFill>
              <a:latin typeface="Calibri"/>
            </a:endParaRPr>
          </a:p>
        </p:txBody>
      </p:sp>
      <p:pic>
        <p:nvPicPr>
          <p:cNvPr id="2" name="内容占位符 3">
            <a:extLst>
              <a:ext uri="{FF2B5EF4-FFF2-40B4-BE49-F238E27FC236}">
                <a16:creationId xmlns:a16="http://schemas.microsoft.com/office/drawing/2014/main" id="{7671F580-7ECD-0542-5E49-C12F1AE0E464}"/>
              </a:ext>
            </a:extLst>
          </p:cNvPr>
          <p:cNvPicPr>
            <a:picLocks noGrp="1" noChangeAspect="1"/>
          </p:cNvPicPr>
          <p:nvPr/>
        </p:nvPicPr>
        <p:blipFill>
          <a:blip r:embed="rId2"/>
          <a:stretch>
            <a:fillRect/>
          </a:stretch>
        </p:blipFill>
        <p:spPr>
          <a:xfrm>
            <a:off x="838080" y="1825182"/>
            <a:ext cx="10305329" cy="43513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walkthrough</a:t>
            </a:r>
            <a:endParaRPr lang="en-US" sz="4400" b="0" strike="noStrike" spc="-1">
              <a:solidFill>
                <a:srgbClr val="000000"/>
              </a:solidFill>
              <a:latin typeface="Calibri"/>
            </a:endParaRPr>
          </a:p>
        </p:txBody>
      </p:sp>
      <p:sp>
        <p:nvSpPr>
          <p:cNvPr id="140"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a:solidFill>
                <a:srgbClr val="000000"/>
              </a:solidFill>
              <a:latin typeface="Calibri"/>
            </a:endParaRPr>
          </a:p>
        </p:txBody>
      </p:sp>
      <p:pic>
        <p:nvPicPr>
          <p:cNvPr id="2" name="内容占位符 3">
            <a:extLst>
              <a:ext uri="{FF2B5EF4-FFF2-40B4-BE49-F238E27FC236}">
                <a16:creationId xmlns:a16="http://schemas.microsoft.com/office/drawing/2014/main" id="{E4442713-C682-ACA5-C75B-9742412BCC25}"/>
              </a:ext>
            </a:extLst>
          </p:cNvPr>
          <p:cNvPicPr>
            <a:picLocks noGrp="1" noChangeAspect="1"/>
          </p:cNvPicPr>
          <p:nvPr/>
        </p:nvPicPr>
        <p:blipFill>
          <a:blip r:embed="rId2"/>
          <a:stretch>
            <a:fillRect/>
          </a:stretch>
        </p:blipFill>
        <p:spPr>
          <a:xfrm>
            <a:off x="539867" y="1365585"/>
            <a:ext cx="11111665" cy="51273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dirty="0">
                <a:solidFill>
                  <a:srgbClr val="000000"/>
                </a:solidFill>
                <a:latin typeface="Calibri Light"/>
              </a:rPr>
              <a:t>Overview</a:t>
            </a:r>
            <a:endParaRPr lang="en-US" sz="4400" b="0" strike="noStrike" spc="-1" dirty="0">
              <a:solidFill>
                <a:srgbClr val="000000"/>
              </a:solidFill>
              <a:latin typeface="Calibri"/>
            </a:endParaRPr>
          </a:p>
        </p:txBody>
      </p:sp>
      <p:sp>
        <p:nvSpPr>
          <p:cNvPr id="85" name="PlaceHolder 2"/>
          <p:cNvSpPr>
            <a:spLocks noGrp="1"/>
          </p:cNvSpPr>
          <p:nvPr>
            <p:ph/>
          </p:nvPr>
        </p:nvSpPr>
        <p:spPr>
          <a:xfrm>
            <a:off x="838080" y="1825560"/>
            <a:ext cx="10515240" cy="4350960"/>
          </a:xfrm>
          <a:prstGeom prst="rect">
            <a:avLst/>
          </a:prstGeom>
          <a:noFill/>
          <a:ln w="0">
            <a:noFill/>
          </a:ln>
        </p:spPr>
        <p:txBody>
          <a:bodyPr anchor="t">
            <a:normAutofit/>
          </a:bodyPr>
          <a:lstStyle/>
          <a:p>
            <a:pPr>
              <a:lnSpc>
                <a:spcPct val="90000"/>
              </a:lnSpc>
              <a:spcBef>
                <a:spcPts val="1001"/>
              </a:spcBef>
              <a:buNone/>
              <a:tabLst>
                <a:tab pos="0" algn="l"/>
              </a:tabLst>
            </a:pPr>
            <a:r>
              <a:rPr lang="en-US" sz="3600" spc="-1" dirty="0">
                <a:solidFill>
                  <a:srgbClr val="000000"/>
                </a:solidFill>
                <a:latin typeface="Calibri"/>
              </a:rPr>
              <a:t>	The object of our website is to let users write reviews for albums, EPs and singles.</a:t>
            </a:r>
          </a:p>
          <a:p>
            <a:pPr>
              <a:lnSpc>
                <a:spcPct val="90000"/>
              </a:lnSpc>
              <a:spcBef>
                <a:spcPts val="1001"/>
              </a:spcBef>
              <a:buNone/>
              <a:tabLst>
                <a:tab pos="0" algn="l"/>
              </a:tabLst>
            </a:pPr>
            <a:r>
              <a:rPr lang="en-US" sz="3600" b="0" strike="noStrike" spc="-1" dirty="0">
                <a:solidFill>
                  <a:srgbClr val="000000"/>
                </a:solidFill>
                <a:latin typeface="Calibri"/>
              </a:rPr>
              <a:t>Every user will be able to see each others reviews for music. You will be able to sort music b</a:t>
            </a:r>
            <a:r>
              <a:rPr lang="en-US" sz="3600" spc="-1" dirty="0">
                <a:solidFill>
                  <a:srgbClr val="000000"/>
                </a:solidFill>
                <a:latin typeface="Calibri"/>
              </a:rPr>
              <a:t>y the rating</a:t>
            </a:r>
          </a:p>
          <a:p>
            <a:pPr>
              <a:lnSpc>
                <a:spcPct val="90000"/>
              </a:lnSpc>
              <a:spcBef>
                <a:spcPts val="1001"/>
              </a:spcBef>
              <a:buNone/>
              <a:tabLst>
                <a:tab pos="0" algn="l"/>
              </a:tabLst>
            </a:pPr>
            <a:r>
              <a:rPr lang="en-US" sz="3600" spc="-1" dirty="0">
                <a:solidFill>
                  <a:srgbClr val="000000"/>
                </a:solidFill>
                <a:latin typeface="Calibri"/>
              </a:rPr>
              <a:t>Users have to make an account to leave reviews</a:t>
            </a:r>
          </a:p>
          <a:p>
            <a:pPr>
              <a:lnSpc>
                <a:spcPct val="90000"/>
              </a:lnSpc>
              <a:spcBef>
                <a:spcPts val="1001"/>
              </a:spcBef>
              <a:buNone/>
              <a:tabLst>
                <a:tab pos="0" algn="l"/>
              </a:tabLst>
            </a:pPr>
            <a:r>
              <a:rPr lang="en-US" sz="3600" b="0" strike="noStrike" spc="-1" dirty="0">
                <a:solidFill>
                  <a:srgbClr val="000000"/>
                </a:solidFill>
                <a:latin typeface="Calibri"/>
              </a:rPr>
              <a:t>You can choose to add new music to the music</a:t>
            </a:r>
            <a:r>
              <a:rPr lang="en-US" sz="3600" spc="-1" dirty="0">
                <a:solidFill>
                  <a:srgbClr val="000000"/>
                </a:solidFill>
                <a:latin typeface="Calibri"/>
              </a:rPr>
              <a:t> database or review music that is already there</a:t>
            </a:r>
            <a:endParaRPr lang="en-US" sz="3600" b="0" strike="noStrike" spc="-1" dirty="0">
              <a:solidFill>
                <a:srgbClr val="000000"/>
              </a:solidFill>
              <a:latin typeface="Calibri"/>
            </a:endParaRPr>
          </a:p>
        </p:txBody>
      </p:sp>
      <p:pic>
        <p:nvPicPr>
          <p:cNvPr id="86" name="Picture 2" descr="600+ Free Vinyl Record &amp; Vinyl Images - Pixabay"/>
          <p:cNvPicPr/>
          <p:nvPr/>
        </p:nvPicPr>
        <p:blipFill>
          <a:blip r:embed="rId2"/>
          <a:stretch/>
        </p:blipFill>
        <p:spPr>
          <a:xfrm>
            <a:off x="9286240" y="4043680"/>
            <a:ext cx="3256520" cy="318872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(1) (Craig)</a:t>
            </a:r>
            <a:endParaRPr lang="en-US" sz="4400" b="0" strike="noStrike" spc="-1">
              <a:solidFill>
                <a:srgbClr val="000000"/>
              </a:solidFill>
              <a:latin typeface="Calibri"/>
            </a:endParaRPr>
          </a:p>
        </p:txBody>
      </p:sp>
      <p:sp>
        <p:nvSpPr>
          <p:cNvPr id="88" name="TextBox 5"/>
          <p:cNvSpPr/>
          <p:nvPr/>
        </p:nvSpPr>
        <p:spPr>
          <a:xfrm>
            <a:off x="1513800" y="185976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Name</a:t>
            </a:r>
            <a:r>
              <a:rPr lang="en-GB" sz="1800" b="0" strike="noStrike" spc="-1">
                <a:solidFill>
                  <a:srgbClr val="000000"/>
                </a:solidFill>
                <a:latin typeface="Calibri"/>
              </a:rPr>
              <a:t>: Bryan Smith</a:t>
            </a:r>
            <a:endParaRPr lang="en-GB" sz="1800" b="0" strike="noStrike" spc="-1">
              <a:latin typeface="Arial"/>
            </a:endParaRPr>
          </a:p>
        </p:txBody>
      </p:sp>
      <p:sp>
        <p:nvSpPr>
          <p:cNvPr id="89" name="TextBox 6"/>
          <p:cNvSpPr/>
          <p:nvPr/>
        </p:nvSpPr>
        <p:spPr>
          <a:xfrm>
            <a:off x="1442520"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Occupation</a:t>
            </a:r>
            <a:r>
              <a:rPr lang="en-GB" sz="1800" b="0" strike="noStrike" spc="-1">
                <a:solidFill>
                  <a:srgbClr val="000000"/>
                </a:solidFill>
                <a:latin typeface="Calibri"/>
              </a:rPr>
              <a:t>: Electrician</a:t>
            </a:r>
            <a:endParaRPr lang="en-GB" sz="1800" b="0" strike="noStrike" spc="-1">
              <a:latin typeface="Arial"/>
            </a:endParaRPr>
          </a:p>
        </p:txBody>
      </p:sp>
      <p:pic>
        <p:nvPicPr>
          <p:cNvPr id="90" name="Picture 10" descr="Man at a park"/>
          <p:cNvPicPr/>
          <p:nvPr/>
        </p:nvPicPr>
        <p:blipFill>
          <a:blip r:embed="rId2"/>
          <a:srcRect l="33746" r="30148" b="23429"/>
          <a:stretch/>
        </p:blipFill>
        <p:spPr>
          <a:xfrm>
            <a:off x="175680" y="1114560"/>
            <a:ext cx="1576440" cy="2268360"/>
          </a:xfrm>
          <a:prstGeom prst="rect">
            <a:avLst/>
          </a:prstGeom>
          <a:ln w="0">
            <a:noFill/>
          </a:ln>
        </p:spPr>
      </p:pic>
      <p:sp>
        <p:nvSpPr>
          <p:cNvPr id="91" name="TextBox 11"/>
          <p:cNvSpPr/>
          <p:nvPr/>
        </p:nvSpPr>
        <p:spPr>
          <a:xfrm>
            <a:off x="1633320" y="259416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Age: </a:t>
            </a:r>
            <a:r>
              <a:rPr lang="en-GB" sz="1800" b="0" strike="noStrike" spc="-1">
                <a:solidFill>
                  <a:srgbClr val="000000"/>
                </a:solidFill>
                <a:latin typeface="Calibri"/>
              </a:rPr>
              <a:t>26</a:t>
            </a:r>
            <a:endParaRPr lang="en-GB" sz="1800" b="0" strike="noStrike" spc="-1">
              <a:latin typeface="Arial"/>
            </a:endParaRPr>
          </a:p>
        </p:txBody>
      </p:sp>
      <p:sp>
        <p:nvSpPr>
          <p:cNvPr id="9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93" name="TextBox 14"/>
          <p:cNvSpPr/>
          <p:nvPr/>
        </p:nvSpPr>
        <p:spPr>
          <a:xfrm>
            <a:off x="4501080" y="135216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68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96" name="TextBox 17"/>
          <p:cNvSpPr/>
          <p:nvPr/>
        </p:nvSpPr>
        <p:spPr>
          <a:xfrm>
            <a:off x="237960" y="3866760"/>
            <a:ext cx="54151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(2)</a:t>
            </a:r>
            <a:endParaRPr lang="en-US" sz="4400" b="0" strike="noStrike" spc="-1">
              <a:solidFill>
                <a:srgbClr val="000000"/>
              </a:solidFill>
              <a:latin typeface="Calibri"/>
            </a:endParaRPr>
          </a:p>
        </p:txBody>
      </p:sp>
      <p:sp>
        <p:nvSpPr>
          <p:cNvPr id="99" name="TextBox 5"/>
          <p:cNvSpPr/>
          <p:nvPr/>
        </p:nvSpPr>
        <p:spPr>
          <a:xfrm>
            <a:off x="1514520" y="185976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Name</a:t>
            </a:r>
            <a:r>
              <a:rPr lang="en-GB" sz="1800" b="0" strike="noStrike" spc="-1">
                <a:solidFill>
                  <a:srgbClr val="000000"/>
                </a:solidFill>
                <a:latin typeface="Calibri"/>
              </a:rPr>
              <a:t>: Stacey Kent</a:t>
            </a:r>
            <a:endParaRPr lang="en-GB" sz="1800" b="0" strike="noStrike" spc="-1">
              <a:latin typeface="Arial"/>
            </a:endParaRPr>
          </a:p>
        </p:txBody>
      </p:sp>
      <p:sp>
        <p:nvSpPr>
          <p:cNvPr id="100" name="TextBox 6"/>
          <p:cNvSpPr/>
          <p:nvPr/>
        </p:nvSpPr>
        <p:spPr>
          <a:xfrm>
            <a:off x="1423800" y="221364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Occupation</a:t>
            </a:r>
            <a:r>
              <a:rPr lang="en-GB" sz="1800" b="0" strike="noStrike" spc="-1">
                <a:solidFill>
                  <a:srgbClr val="000000"/>
                </a:solidFill>
                <a:latin typeface="Calibri"/>
              </a:rPr>
              <a:t>: Music Teacher</a:t>
            </a:r>
            <a:endParaRPr lang="en-GB" sz="1800" b="0" strike="noStrike" spc="-1">
              <a:latin typeface="Arial"/>
            </a:endParaRPr>
          </a:p>
        </p:txBody>
      </p:sp>
      <p:sp>
        <p:nvSpPr>
          <p:cNvPr id="101" name="TextBox 11"/>
          <p:cNvSpPr/>
          <p:nvPr/>
        </p:nvSpPr>
        <p:spPr>
          <a:xfrm>
            <a:off x="1633320" y="259416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Age: </a:t>
            </a:r>
            <a:r>
              <a:rPr lang="en-GB" sz="1800" b="0" strike="noStrike" spc="-1">
                <a:solidFill>
                  <a:srgbClr val="000000"/>
                </a:solidFill>
                <a:latin typeface="Calibri"/>
              </a:rPr>
              <a:t>32</a:t>
            </a:r>
            <a:endParaRPr lang="en-GB" sz="1800" b="0" strike="noStrike" spc="-1">
              <a:latin typeface="Arial"/>
            </a:endParaRPr>
          </a:p>
        </p:txBody>
      </p:sp>
      <p:sp>
        <p:nvSpPr>
          <p:cNvPr id="10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03" name="TextBox 14"/>
          <p:cNvSpPr/>
          <p:nvPr/>
        </p:nvSpPr>
        <p:spPr>
          <a:xfrm>
            <a:off x="4501080" y="1352160"/>
            <a:ext cx="541512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06" name="Picture 3" descr="Woman with curly hair"/>
          <p:cNvPicPr/>
          <p:nvPr/>
        </p:nvPicPr>
        <p:blipFill>
          <a:blip r:embed="rId2"/>
          <a:srcRect l="24819" t="8942" r="13476"/>
          <a:stretch/>
        </p:blipFill>
        <p:spPr>
          <a:xfrm>
            <a:off x="69840" y="1341720"/>
            <a:ext cx="1719720" cy="1693440"/>
          </a:xfrm>
          <a:prstGeom prst="rect">
            <a:avLst/>
          </a:prstGeom>
          <a:ln w="0">
            <a:noFill/>
          </a:ln>
        </p:spPr>
      </p:pic>
      <p:sp>
        <p:nvSpPr>
          <p:cNvPr id="107" name="TextBox 4"/>
          <p:cNvSpPr/>
          <p:nvPr/>
        </p:nvSpPr>
        <p:spPr>
          <a:xfrm>
            <a:off x="6102720" y="3827880"/>
            <a:ext cx="393768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(3)</a:t>
            </a:r>
            <a:endParaRPr lang="en-US" sz="4400" b="0" strike="noStrike" spc="-1">
              <a:solidFill>
                <a:srgbClr val="000000"/>
              </a:solidFill>
              <a:latin typeface="Calibri"/>
            </a:endParaRPr>
          </a:p>
        </p:txBody>
      </p:sp>
      <p:sp>
        <p:nvSpPr>
          <p:cNvPr id="110" name="TextBox 5"/>
          <p:cNvSpPr/>
          <p:nvPr/>
        </p:nvSpPr>
        <p:spPr>
          <a:xfrm>
            <a:off x="1470240" y="185976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Name</a:t>
            </a:r>
            <a:r>
              <a:rPr lang="en-GB" sz="1800" b="0" strike="noStrike" spc="-1">
                <a:solidFill>
                  <a:srgbClr val="000000"/>
                </a:solidFill>
                <a:latin typeface="Calibri"/>
              </a:rPr>
              <a:t>: Patrick Davidson</a:t>
            </a:r>
            <a:endParaRPr lang="en-GB" sz="1800" b="0" strike="noStrike" spc="-1">
              <a:latin typeface="Arial"/>
            </a:endParaRPr>
          </a:p>
        </p:txBody>
      </p:sp>
      <p:sp>
        <p:nvSpPr>
          <p:cNvPr id="111" name="TextBox 6"/>
          <p:cNvSpPr/>
          <p:nvPr/>
        </p:nvSpPr>
        <p:spPr>
          <a:xfrm>
            <a:off x="1473120" y="221364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Occupation</a:t>
            </a:r>
            <a:r>
              <a:rPr lang="en-GB" sz="1800" b="0" strike="noStrike" spc="-1">
                <a:solidFill>
                  <a:srgbClr val="000000"/>
                </a:solidFill>
                <a:latin typeface="Calibri"/>
              </a:rPr>
              <a:t>: Journalist</a:t>
            </a:r>
            <a:endParaRPr lang="en-GB" sz="1800" b="0" strike="noStrike" spc="-1">
              <a:latin typeface="Arial"/>
            </a:endParaRPr>
          </a:p>
        </p:txBody>
      </p:sp>
      <p:sp>
        <p:nvSpPr>
          <p:cNvPr id="112" name="TextBox 11"/>
          <p:cNvSpPr/>
          <p:nvPr/>
        </p:nvSpPr>
        <p:spPr>
          <a:xfrm>
            <a:off x="1633320" y="259416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Age: </a:t>
            </a:r>
            <a:r>
              <a:rPr lang="en-GB" sz="1800" b="0" strike="noStrike" spc="-1">
                <a:solidFill>
                  <a:srgbClr val="000000"/>
                </a:solidFill>
                <a:latin typeface="Calibri"/>
              </a:rPr>
              <a:t>47</a:t>
            </a:r>
            <a:endParaRPr lang="en-GB" sz="1800" b="0" strike="noStrike" spc="-1">
              <a:latin typeface="Arial"/>
            </a:endParaRPr>
          </a:p>
        </p:txBody>
      </p:sp>
      <p:sp>
        <p:nvSpPr>
          <p:cNvPr id="113"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14" name="TextBox 14"/>
          <p:cNvSpPr/>
          <p:nvPr/>
        </p:nvSpPr>
        <p:spPr>
          <a:xfrm>
            <a:off x="4501080" y="135216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68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117" name="TextBox 17"/>
          <p:cNvSpPr/>
          <p:nvPr/>
        </p:nvSpPr>
        <p:spPr>
          <a:xfrm>
            <a:off x="135000" y="383184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19" name="Picture 4" descr="Man in white blazer"/>
          <p:cNvPicPr/>
          <p:nvPr/>
        </p:nvPicPr>
        <p:blipFill>
          <a:blip r:embed="rId2"/>
          <a:srcRect l="40833" r="20020" b="44497"/>
          <a:stretch/>
        </p:blipFill>
        <p:spPr>
          <a:xfrm>
            <a:off x="73080" y="1405800"/>
            <a:ext cx="1717560" cy="17539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specification</a:t>
            </a:r>
            <a:endParaRPr lang="en-US" sz="4400" b="0" strike="noStrike" spc="-1">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rmAutofit fontScale="87500" lnSpcReduction="10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User Registration and Profiles: Allow users to create accounts, personalise their profiles, and track their music review history.</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Review Posting: Enable users to write and post their reviews for albums or tracks, including rating them on a predefined scale.</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Comment System: Allow users to comment on reviews and engage in discussions with other music enthusiasts.</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Search Functionality: Enable users to search for artists, albums, or tracks using various filters (e.g., genre, release date, artist popularity).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system architecture diagram</a:t>
            </a:r>
            <a:endParaRPr lang="en-US" sz="4400" b="0" strike="noStrike" spc="-1">
              <a:solidFill>
                <a:srgbClr val="000000"/>
              </a:solidFill>
              <a:latin typeface="Calibri"/>
            </a:endParaRPr>
          </a:p>
        </p:txBody>
      </p:sp>
      <p:pic>
        <p:nvPicPr>
          <p:cNvPr id="123" name="Content Placeholder 4"/>
          <p:cNvPicPr/>
          <p:nvPr/>
        </p:nvPicPr>
        <p:blipFill>
          <a:blip r:embed="rId2"/>
          <a:stretch/>
        </p:blipFill>
        <p:spPr>
          <a:xfrm>
            <a:off x="1384200" y="1825560"/>
            <a:ext cx="9423360" cy="435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88200" y="180000"/>
            <a:ext cx="11971800" cy="6660000"/>
          </a:xfrm>
          <a:prstGeom prst="rect">
            <a:avLst/>
          </a:prstGeom>
          <a:ln w="0">
            <a:noFill/>
          </a:ln>
        </p:spPr>
      </p:pic>
      <p:sp>
        <p:nvSpPr>
          <p:cNvPr id="125" name="Title 2"/>
          <p:cNvSpPr txBox="1"/>
          <p:nvPr/>
        </p:nvSpPr>
        <p:spPr>
          <a:xfrm>
            <a:off x="284760" y="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ER Diagram</a:t>
            </a:r>
            <a:endParaRPr lang="en-US" sz="44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103320"/>
            <a:ext cx="5005440" cy="523080"/>
          </a:xfrm>
          <a:prstGeom prst="rect">
            <a:avLst/>
          </a:prstGeom>
          <a:noFill/>
          <a:ln w="0">
            <a:noFill/>
          </a:ln>
        </p:spPr>
        <p:txBody>
          <a:bodyPr anchor="ctr">
            <a:normAutofit fontScale="90000"/>
          </a:bodyPr>
          <a:lstStyle/>
          <a:p>
            <a:pPr>
              <a:lnSpc>
                <a:spcPct val="90000"/>
              </a:lnSpc>
              <a:buNone/>
            </a:pPr>
            <a:r>
              <a:rPr lang="en-US" sz="4400" b="0" strike="noStrike" spc="-1">
                <a:solidFill>
                  <a:srgbClr val="000000"/>
                </a:solidFill>
                <a:latin typeface="Calibri Light"/>
              </a:rPr>
              <a:t>Wireframes - Home</a:t>
            </a:r>
            <a:endParaRPr lang="en-US" sz="4400" b="0" strike="noStrike" spc="-1">
              <a:solidFill>
                <a:srgbClr val="000000"/>
              </a:solidFill>
              <a:latin typeface="Calibri"/>
            </a:endParaRPr>
          </a:p>
        </p:txBody>
      </p:sp>
      <p:pic>
        <p:nvPicPr>
          <p:cNvPr id="127" name="Content Placeholder 8"/>
          <p:cNvPicPr/>
          <p:nvPr/>
        </p:nvPicPr>
        <p:blipFill>
          <a:blip r:embed="rId2"/>
          <a:srcRect b="54179"/>
          <a:stretch/>
        </p:blipFill>
        <p:spPr>
          <a:xfrm>
            <a:off x="0" y="824760"/>
            <a:ext cx="6020280" cy="5513040"/>
          </a:xfrm>
          <a:prstGeom prst="rect">
            <a:avLst/>
          </a:prstGeom>
          <a:ln w="0">
            <a:solidFill>
              <a:srgbClr val="000000"/>
            </a:solidFill>
          </a:ln>
        </p:spPr>
      </p:pic>
      <p:pic>
        <p:nvPicPr>
          <p:cNvPr id="128" name="Picture 10"/>
          <p:cNvPicPr/>
          <p:nvPr/>
        </p:nvPicPr>
        <p:blipFill>
          <a:blip r:embed="rId2"/>
          <a:srcRect t="43313"/>
          <a:stretch/>
        </p:blipFill>
        <p:spPr>
          <a:xfrm>
            <a:off x="6284880" y="824760"/>
            <a:ext cx="5906880" cy="5513040"/>
          </a:xfrm>
          <a:prstGeom prst="rect">
            <a:avLst/>
          </a:prstGeom>
          <a:ln w="0">
            <a:solidFill>
              <a:srgbClr val="000000"/>
            </a:solidFill>
          </a:ln>
        </p:spPr>
      </p:pic>
      <p:sp>
        <p:nvSpPr>
          <p:cNvPr id="129" name="TextBox 11"/>
          <p:cNvSpPr/>
          <p:nvPr/>
        </p:nvSpPr>
        <p:spPr>
          <a:xfrm>
            <a:off x="5099040" y="942840"/>
            <a:ext cx="11854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TotalTime>
  <Words>808</Words>
  <Application>Microsoft Office PowerPoint</Application>
  <PresentationFormat>Widescreen</PresentationFormat>
  <Paragraphs>44</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(1) (Craig)</vt:lpstr>
      <vt:lpstr>Personas (2)</vt:lpstr>
      <vt:lpstr>Personas (3)</vt:lpstr>
      <vt:lpstr>specification</vt:lpstr>
      <vt:lpstr>system architecture diagram</vt:lpstr>
      <vt:lpstr>PowerPoint Presentation</vt:lpstr>
      <vt:lpstr>Wireframes - Home</vt:lpstr>
      <vt:lpstr>Wireframes - Explore</vt:lpstr>
      <vt:lpstr>Wireframes – Write review</vt:lpstr>
      <vt:lpstr>Wireframes – User Profile</vt:lpstr>
      <vt:lpstr>Site map</vt:lpstr>
      <vt:lpstr>walkthrough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nathaniel lue</cp:lastModifiedBy>
  <cp:revision>11</cp:revision>
  <dcterms:created xsi:type="dcterms:W3CDTF">2024-02-16T09:40:08Z</dcterms:created>
  <dcterms:modified xsi:type="dcterms:W3CDTF">2024-02-20T15:38:57Z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